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7831B-B82B-4297-8991-7D42A2A1C9F7}" type="datetimeFigureOut">
              <a:rPr lang="es-ES" smtClean="0"/>
              <a:pPr/>
              <a:t>09/10/2014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3214678" y="928670"/>
            <a:ext cx="2625981" cy="2714644"/>
            <a:chOff x="692696" y="2051720"/>
            <a:chExt cx="2232248" cy="1908217"/>
          </a:xfrm>
        </p:grpSpPr>
        <p:pic>
          <p:nvPicPr>
            <p:cNvPr id="5" name="Picture 16" descr="http://1.bp.blogspot.com/-5FIQTpFmkZU/T9jrKY1DQyI/AAAAAAAAAAY/oEjHvvk6AUA/s1600/images.jpg"/>
            <p:cNvPicPr>
              <a:picLocks noChangeAspect="1" noChangeArrowheads="1"/>
            </p:cNvPicPr>
            <p:nvPr/>
          </p:nvPicPr>
          <p:blipFill>
            <a:blip r:embed="rId2" cstate="print"/>
            <a:srcRect b="10961"/>
            <a:stretch>
              <a:fillRect/>
            </a:stretch>
          </p:blipFill>
          <p:spPr bwMode="auto">
            <a:xfrm>
              <a:off x="692696" y="2051720"/>
              <a:ext cx="2143125" cy="190821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6" name="5 Rectángulo"/>
            <p:cNvSpPr/>
            <p:nvPr/>
          </p:nvSpPr>
          <p:spPr>
            <a:xfrm>
              <a:off x="692696" y="2555776"/>
              <a:ext cx="2232248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s-ES" sz="12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“</a:t>
              </a:r>
              <a:r>
                <a:rPr lang="es-ES" sz="16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Junto a mi familia,</a:t>
              </a:r>
            </a:p>
            <a:p>
              <a:pPr algn="ctr"/>
              <a:r>
                <a:rPr lang="es-ES" sz="16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Comic Sans MS" pitchFamily="66" charset="0"/>
                </a:rPr>
                <a:t> comparto valores”</a:t>
              </a:r>
              <a:endParaRPr lang="es-E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6500826" y="285728"/>
            <a:ext cx="2428860" cy="26468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Comic Sans MS" pitchFamily="66" charset="0"/>
              </a:rPr>
              <a:t>LENGUAJE</a:t>
            </a:r>
          </a:p>
          <a:p>
            <a:pPr algn="ctr"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Aspectos formales de la escritura.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 La comunicación oral, diálogo, conversación y discusión.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Normas del hablante, oyente y de cortesía)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Uso de los signos de puntuación.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Entonación (afirmativa, interrogativa, exclamativa, imperativa, desiderativa)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Materiales impresos.</a:t>
            </a:r>
            <a:endParaRPr lang="es-ES" sz="1200" dirty="0">
              <a:latin typeface="Comic Sans MS" pitchFamily="66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643306" y="3929066"/>
            <a:ext cx="2214562" cy="26468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Comic Sans MS" pitchFamily="66" charset="0"/>
              </a:rPr>
              <a:t>CIENCIAS DE LA NATURALEZA</a:t>
            </a:r>
          </a:p>
          <a:p>
            <a:pPr algn="ctr">
              <a:buFont typeface="Arial" pitchFamily="34" charset="0"/>
              <a:buChar char="•"/>
            </a:pPr>
            <a:r>
              <a:rPr lang="es-ES" sz="1400" b="1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El cuerpo humano, cuidado del cuerpo.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Los dientes (partes, tipos y funciones)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Desarrollo dental e higiene bucal.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Los alimentos (origen, valor nutritivo y el trompo alimenticio.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Alimentos naturales y procesados.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85720" y="3786190"/>
            <a:ext cx="2500314" cy="24622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Comic Sans MS" pitchFamily="66" charset="0"/>
              </a:rPr>
              <a:t>CIENCIAS SOCIALES</a:t>
            </a:r>
          </a:p>
          <a:p>
            <a:pPr algn="ctr"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La escuela (instalaciones, personal y convivencia)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Población de América.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Indígenas del pasado y del presente (vida, bailes, fiestas, música, herencia)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La familia. Historia personal y familiar.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La comunidad, instituciones y servicios.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Deberes y derechos.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6572264" y="3643314"/>
            <a:ext cx="2286000" cy="26468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Comic Sans MS" pitchFamily="66" charset="0"/>
              </a:rPr>
              <a:t>MATEMÁTICA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b="1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Series.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Números naturales hasta la unidad de mil.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Orden  de los números naturales. &gt;, &lt;, = anterior, posterior.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Números ordinales.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Descomposición de números naturales.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Valor de posición.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Ubicación de números en la recta numérica (redondeo</a:t>
            </a:r>
            <a:r>
              <a:rPr lang="es-ES" dirty="0" smtClean="0">
                <a:latin typeface="Comic Sans MS" pitchFamily="66" charset="0"/>
              </a:rPr>
              <a:t>)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285720" y="500042"/>
            <a:ext cx="2357454" cy="23698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Comic Sans MS" pitchFamily="66" charset="0"/>
              </a:rPr>
              <a:t>ESTÉTICA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El cuerpo, partes, funciones y movimiento.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Formas del ambiente (naturales, fabricadas, bidimensionales, tridimensionales)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Imágenes reales e imaginarias a través del dibujo y del pensamiento.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Ritmo (en la música, artes escénicas y artes plásticas)</a:t>
            </a:r>
            <a:endParaRPr lang="es-ES" dirty="0" smtClean="0">
              <a:latin typeface="Comic Sans MS" pitchFamily="66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43372" y="500042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oper Black" pitchFamily="18" charset="0"/>
              </a:rPr>
              <a:t>2</a:t>
            </a:r>
            <a:r>
              <a:rPr lang="es-ES" sz="4000" dirty="0" smtClean="0">
                <a:latin typeface="Cooper Black" pitchFamily="18" charset="0"/>
              </a:rPr>
              <a:t>º</a:t>
            </a:r>
            <a:endParaRPr lang="es-ES" sz="4000" dirty="0">
              <a:latin typeface="Cooper Black" pitchFamily="18" charset="0"/>
            </a:endParaRPr>
          </a:p>
        </p:txBody>
      </p:sp>
      <p:cxnSp>
        <p:nvCxnSpPr>
          <p:cNvPr id="19" name="18 Conector curvado"/>
          <p:cNvCxnSpPr>
            <a:endCxn id="11" idx="1"/>
          </p:cNvCxnSpPr>
          <p:nvPr/>
        </p:nvCxnSpPr>
        <p:spPr>
          <a:xfrm flipV="1">
            <a:off x="5715008" y="1609167"/>
            <a:ext cx="785818" cy="6768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20 Conector curvado"/>
          <p:cNvCxnSpPr/>
          <p:nvPr/>
        </p:nvCxnSpPr>
        <p:spPr>
          <a:xfrm>
            <a:off x="5429256" y="3357562"/>
            <a:ext cx="1143008" cy="28575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22 Conector curvado"/>
          <p:cNvCxnSpPr>
            <a:stCxn id="6" idx="1"/>
            <a:endCxn id="16" idx="3"/>
          </p:cNvCxnSpPr>
          <p:nvPr/>
        </p:nvCxnSpPr>
        <p:spPr>
          <a:xfrm rot="10800000">
            <a:off x="2643174" y="1684982"/>
            <a:ext cx="571504" cy="28914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24 Conector curvado"/>
          <p:cNvCxnSpPr/>
          <p:nvPr/>
        </p:nvCxnSpPr>
        <p:spPr>
          <a:xfrm rot="5400000">
            <a:off x="2786050" y="3571876"/>
            <a:ext cx="571504" cy="4286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26 Conector curvado"/>
          <p:cNvCxnSpPr>
            <a:stCxn id="5" idx="2"/>
            <a:endCxn id="12" idx="0"/>
          </p:cNvCxnSpPr>
          <p:nvPr/>
        </p:nvCxnSpPr>
        <p:spPr>
          <a:xfrm rot="16200000" flipH="1">
            <a:off x="4470041" y="3648520"/>
            <a:ext cx="285752" cy="27534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268</Words>
  <Application>Microsoft Office PowerPoint</Application>
  <PresentationFormat>Presentación en pantalla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IOMAX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Mariela Sanabria de Sanchez</dc:creator>
  <cp:lastModifiedBy>Mariela Sanabria de Sanchez</cp:lastModifiedBy>
  <cp:revision>13</cp:revision>
  <dcterms:created xsi:type="dcterms:W3CDTF">2014-10-09T14:40:47Z</dcterms:created>
  <dcterms:modified xsi:type="dcterms:W3CDTF">2014-10-09T15:57:46Z</dcterms:modified>
</cp:coreProperties>
</file>